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Lato"/>
      <p:regular r:id="rId35"/>
      <p:bold r:id="rId36"/>
      <p:italic r:id="rId37"/>
      <p:boldItalic r:id="rId38"/>
    </p:embeddedFont>
    <p:embeddedFont>
      <p:font typeface="Average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Average-regular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5.png>
</file>

<file path=ppt/media/image16.png>
</file>

<file path=ppt/media/image18.png>
</file>

<file path=ppt/media/image2.jpg>
</file>

<file path=ppt/media/image20.png>
</file>

<file path=ppt/media/image21.png>
</file>

<file path=ppt/media/image22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1f87997393_0_1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1f87997393_0_1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1f87997393_0_1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1f87997393_0_1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f87997393_0_1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f87997393_0_1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1f87997393_0_14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1f87997393_0_14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1f87997393_0_1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1f87997393_0_1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1f87997393_0_1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1f87997393_0_1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1f87997393_0_1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1f87997393_0_1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" name="Google Shape;69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2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13.xml"/><Relationship Id="rId10" Type="http://schemas.openxmlformats.org/officeDocument/2006/relationships/slide" Target="/ppt/slides/slide12.xml"/><Relationship Id="rId13" Type="http://schemas.openxmlformats.org/officeDocument/2006/relationships/slide" Target="/ppt/slides/slide15.xml"/><Relationship Id="rId12" Type="http://schemas.openxmlformats.org/officeDocument/2006/relationships/slide" Target="/ppt/slides/slide14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4.xml"/><Relationship Id="rId9" Type="http://schemas.openxmlformats.org/officeDocument/2006/relationships/slide" Target="/ppt/slides/slide11.xml"/><Relationship Id="rId15" Type="http://schemas.openxmlformats.org/officeDocument/2006/relationships/slide" Target="/ppt/slides/slide17.xml"/><Relationship Id="rId14" Type="http://schemas.openxmlformats.org/officeDocument/2006/relationships/slide" Target="/ppt/slides/slide16.xml"/><Relationship Id="rId17" Type="http://schemas.openxmlformats.org/officeDocument/2006/relationships/slide" Target="/ppt/slides/slide20.xml"/><Relationship Id="rId16" Type="http://schemas.openxmlformats.org/officeDocument/2006/relationships/slide" Target="/ppt/slides/slide19.xml"/><Relationship Id="rId5" Type="http://schemas.openxmlformats.org/officeDocument/2006/relationships/slide" Target="/ppt/slides/slide5.xml"/><Relationship Id="rId6" Type="http://schemas.openxmlformats.org/officeDocument/2006/relationships/slide" Target="/ppt/slides/slide6.xml"/><Relationship Id="rId7" Type="http://schemas.openxmlformats.org/officeDocument/2006/relationships/slide" Target="/ppt/slides/slide9.xml"/><Relationship Id="rId8" Type="http://schemas.openxmlformats.org/officeDocument/2006/relationships/slide" Target="/ppt/slides/slide10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Module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428" name="Google Shape;428;p26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Prototype</a:t>
            </a:r>
            <a:endParaRPr/>
          </a:p>
        </p:txBody>
      </p:sp>
      <p:sp>
        <p:nvSpPr>
          <p:cNvPr id="429" name="Google Shape;429;p26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0" name="Google Shape;430;p26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Share</a:t>
            </a:r>
            <a:endParaRPr/>
          </a:p>
        </p:txBody>
      </p:sp>
      <p:sp>
        <p:nvSpPr>
          <p:cNvPr id="431" name="Google Shape;431;p26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2" name="Google Shape;432;p26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/>
          </a:p>
        </p:txBody>
      </p:sp>
      <p:sp>
        <p:nvSpPr>
          <p:cNvPr id="433" name="Google Shape;433;p26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26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435" name="Google Shape;435;p26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Lorem ipsum dolor sit amet, consectetur adipiscing.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36" name="Google Shape;436;p26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7" name="Google Shape;437;p26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38" name="Google Shape;438;p26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439" name="Google Shape;439;p26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0" name="Google Shape;440;p26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6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26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26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4" name="Google Shape;444;p26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445" name="Google Shape;445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7" name="Google Shape;447;p26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48" name="Google Shape;448;p26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449" name="Google Shape;449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1" name="Google Shape;451;p26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2" name="Google Shape;452;p26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453" name="Google Shape;453;p26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6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" name="Google Shape;455;p26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6" name="Google Shape;456;p26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457" name="Google Shape;457;p26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6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9" name="Google Shape;459;p26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0" name="Google Shape;460;p26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Lorem ipsum</a:t>
            </a:r>
            <a:endParaRPr/>
          </a:p>
        </p:txBody>
      </p:sp>
      <p:sp>
        <p:nvSpPr>
          <p:cNvPr id="466" name="Google Shape;466;p27"/>
          <p:cNvSpPr txBox="1"/>
          <p:nvPr>
            <p:ph idx="1" type="subTitle"/>
          </p:nvPr>
        </p:nvSpPr>
        <p:spPr>
          <a:xfrm>
            <a:off x="1297500" y="934650"/>
            <a:ext cx="67506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Showcase how your tools work across different devices</a:t>
            </a:r>
            <a:endParaRPr/>
          </a:p>
        </p:txBody>
      </p:sp>
      <p:sp>
        <p:nvSpPr>
          <p:cNvPr id="467" name="Google Shape;467;p27"/>
          <p:cNvSpPr txBox="1"/>
          <p:nvPr>
            <p:ph idx="2" type="body"/>
          </p:nvPr>
        </p:nvSpPr>
        <p:spPr>
          <a:xfrm>
            <a:off x="1297500" y="1656775"/>
            <a:ext cx="1991100" cy="27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Fusce venenatis nunc ut lectus convallis, sit amet egestas mi rutrum.</a:t>
            </a:r>
            <a:endParaRPr/>
          </a:p>
        </p:txBody>
      </p:sp>
      <p:grpSp>
        <p:nvGrpSpPr>
          <p:cNvPr id="468" name="Google Shape;468;p27"/>
          <p:cNvGrpSpPr/>
          <p:nvPr/>
        </p:nvGrpSpPr>
        <p:grpSpPr>
          <a:xfrm>
            <a:off x="6884050" y="1716000"/>
            <a:ext cx="2259900" cy="1103400"/>
            <a:chOff x="6884050" y="1716000"/>
            <a:chExt cx="2259900" cy="1103400"/>
          </a:xfrm>
        </p:grpSpPr>
        <p:sp>
          <p:nvSpPr>
            <p:cNvPr id="469" name="Google Shape;469;p27"/>
            <p:cNvSpPr/>
            <p:nvPr/>
          </p:nvSpPr>
          <p:spPr>
            <a:xfrm>
              <a:off x="6884050" y="1716000"/>
              <a:ext cx="2259900" cy="1103400"/>
            </a:xfrm>
            <a:prstGeom prst="rect">
              <a:avLst/>
            </a:prstGeom>
            <a:solidFill>
              <a:srgbClr val="008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7"/>
            <p:cNvSpPr txBox="1"/>
            <p:nvPr/>
          </p:nvSpPr>
          <p:spPr>
            <a:xfrm>
              <a:off x="7354784" y="1840351"/>
              <a:ext cx="1550400" cy="75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1200">
                  <a:solidFill>
                    <a:srgbClr val="FFFFFF"/>
                  </a:solidFill>
                </a:rPr>
                <a:t>QUICK TIP</a:t>
              </a:r>
              <a:endParaRPr b="1" sz="12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700">
                <a:solidFill>
                  <a:srgbClr val="FFFFFF"/>
                </a:solidFill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700">
                  <a:solidFill>
                    <a:srgbClr val="D9F0FF"/>
                  </a:solidFill>
                </a:rPr>
                <a:t>Try right clicking on a photo and using "Replace Image" to demonstrate your prototype.</a:t>
              </a:r>
              <a:endParaRPr sz="700">
                <a:solidFill>
                  <a:srgbClr val="D9F0FF"/>
                </a:solidFill>
              </a:endParaRPr>
            </a:p>
          </p:txBody>
        </p:sp>
        <p:pic>
          <p:nvPicPr>
            <p:cNvPr id="471" name="Google Shape;471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138828" y="1908568"/>
              <a:ext cx="212825" cy="212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72" name="Google Shape;472;p27"/>
          <p:cNvGrpSpPr/>
          <p:nvPr/>
        </p:nvGrpSpPr>
        <p:grpSpPr>
          <a:xfrm>
            <a:off x="3517188" y="1656777"/>
            <a:ext cx="3462484" cy="2672600"/>
            <a:chOff x="3553042" y="1657806"/>
            <a:chExt cx="3461100" cy="2671532"/>
          </a:xfrm>
        </p:grpSpPr>
        <p:sp>
          <p:nvSpPr>
            <p:cNvPr id="473" name="Google Shape;473;p2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QuickTip.jpg" id="481" name="Google Shape;481;p27"/>
          <p:cNvPicPr preferRelativeResize="0"/>
          <p:nvPr/>
        </p:nvPicPr>
        <p:blipFill rotWithShape="1">
          <a:blip r:embed="rId4">
            <a:alphaModFix/>
          </a:blip>
          <a:srcRect b="7264" l="0" r="0" t="7264"/>
          <a:stretch/>
        </p:blipFill>
        <p:spPr>
          <a:xfrm>
            <a:off x="3570069" y="1713899"/>
            <a:ext cx="335640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27"/>
          <p:cNvSpPr/>
          <p:nvPr/>
        </p:nvSpPr>
        <p:spPr>
          <a:xfrm flipH="1">
            <a:off x="3569929" y="171494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3" name="Google Shape;483;p27"/>
          <p:cNvGrpSpPr/>
          <p:nvPr/>
        </p:nvGrpSpPr>
        <p:grpSpPr>
          <a:xfrm>
            <a:off x="6470900" y="2744576"/>
            <a:ext cx="1122449" cy="1668667"/>
            <a:chOff x="6505573" y="2745170"/>
            <a:chExt cx="1122000" cy="1668000"/>
          </a:xfrm>
        </p:grpSpPr>
        <p:sp>
          <p:nvSpPr>
            <p:cNvPr id="484" name="Google Shape;484;p2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88" name="Google Shape;488;p27"/>
          <p:cNvPicPr preferRelativeResize="0"/>
          <p:nvPr/>
        </p:nvPicPr>
        <p:blipFill rotWithShape="1">
          <a:blip r:embed="rId5">
            <a:alphaModFix/>
          </a:blip>
          <a:srcRect b="16020" l="53168" r="26238" t="53058"/>
          <a:stretch/>
        </p:blipFill>
        <p:spPr>
          <a:xfrm>
            <a:off x="6470381" y="2818527"/>
            <a:ext cx="1122300" cy="1461000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27"/>
          <p:cNvSpPr/>
          <p:nvPr/>
        </p:nvSpPr>
        <p:spPr>
          <a:xfrm flipH="1">
            <a:off x="6470215" y="2818767"/>
            <a:ext cx="1122300" cy="1461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6080176" y="3375336"/>
            <a:ext cx="570528" cy="1135689"/>
            <a:chOff x="9543736" y="4486132"/>
            <a:chExt cx="570300" cy="1135235"/>
          </a:xfrm>
        </p:grpSpPr>
        <p:sp>
          <p:nvSpPr>
            <p:cNvPr id="491" name="Google Shape;491;p2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495" name="Google Shape;495;p27"/>
          <p:cNvPicPr preferRelativeResize="0"/>
          <p:nvPr/>
        </p:nvPicPr>
        <p:blipFill rotWithShape="1">
          <a:blip r:embed="rId5">
            <a:alphaModFix/>
          </a:blip>
          <a:srcRect b="36733" l="41330" r="47980" t="42211"/>
          <a:stretch/>
        </p:blipFill>
        <p:spPr>
          <a:xfrm>
            <a:off x="6079557" y="3374919"/>
            <a:ext cx="570300" cy="9738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496" name="Google Shape;496;p27"/>
          <p:cNvSpPr/>
          <p:nvPr/>
        </p:nvSpPr>
        <p:spPr>
          <a:xfrm flipH="1">
            <a:off x="6079436" y="3398094"/>
            <a:ext cx="570300" cy="950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7" name="Google Shape;497;p27"/>
          <p:cNvGrpSpPr/>
          <p:nvPr/>
        </p:nvGrpSpPr>
        <p:grpSpPr>
          <a:xfrm>
            <a:off x="7350028" y="3727561"/>
            <a:ext cx="499100" cy="758547"/>
            <a:chOff x="7384375" y="3728000"/>
            <a:chExt cx="498900" cy="758244"/>
          </a:xfrm>
        </p:grpSpPr>
        <p:sp>
          <p:nvSpPr>
            <p:cNvPr id="498" name="Google Shape;498;p2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" name="Google Shape;502;p27"/>
          <p:cNvGrpSpPr/>
          <p:nvPr/>
        </p:nvGrpSpPr>
        <p:grpSpPr>
          <a:xfrm>
            <a:off x="7350063" y="3857292"/>
            <a:ext cx="523846" cy="507077"/>
            <a:chOff x="7384385" y="3857442"/>
            <a:chExt cx="523637" cy="506874"/>
          </a:xfrm>
        </p:grpSpPr>
        <p:sp>
          <p:nvSpPr>
            <p:cNvPr id="503" name="Google Shape;503;p2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4" name="Google Shape;504;p2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05" name="Google Shape;505;p2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2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07" name="Google Shape;507;p27"/>
          <p:cNvPicPr preferRelativeResize="0"/>
          <p:nvPr/>
        </p:nvPicPr>
        <p:blipFill rotWithShape="1">
          <a:blip r:embed="rId5">
            <a:alphaModFix/>
          </a:blip>
          <a:srcRect b="36557" l="48584" r="37425" t="47335"/>
          <a:stretch/>
        </p:blipFill>
        <p:spPr>
          <a:xfrm>
            <a:off x="7379612" y="3888791"/>
            <a:ext cx="438600" cy="437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08" name="Google Shape;508;p27"/>
          <p:cNvGrpSpPr/>
          <p:nvPr/>
        </p:nvGrpSpPr>
        <p:grpSpPr>
          <a:xfrm>
            <a:off x="7948338" y="3727561"/>
            <a:ext cx="477502" cy="758547"/>
            <a:chOff x="7982421" y="3727763"/>
            <a:chExt cx="477311" cy="758244"/>
          </a:xfrm>
        </p:grpSpPr>
        <p:sp>
          <p:nvSpPr>
            <p:cNvPr id="509" name="Google Shape;509;p2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17" name="Google Shape;517;p27"/>
          <p:cNvPicPr preferRelativeResize="0"/>
          <p:nvPr/>
        </p:nvPicPr>
        <p:blipFill rotWithShape="1">
          <a:blip r:embed="rId5">
            <a:alphaModFix/>
          </a:blip>
          <a:srcRect b="27092" l="49668" r="37351" t="55915"/>
          <a:stretch/>
        </p:blipFill>
        <p:spPr>
          <a:xfrm>
            <a:off x="7966179" y="3884431"/>
            <a:ext cx="415200" cy="4713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2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desktop</a:t>
            </a:r>
            <a:endParaRPr sz="1000"/>
          </a:p>
        </p:txBody>
      </p:sp>
      <p:sp>
        <p:nvSpPr>
          <p:cNvPr id="523" name="Google Shape;523;p2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24" name="Google Shape;524;p2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525" name="Google Shape;525;p28"/>
          <p:cNvGrpSpPr/>
          <p:nvPr/>
        </p:nvGrpSpPr>
        <p:grpSpPr>
          <a:xfrm>
            <a:off x="2833760" y="1272110"/>
            <a:ext cx="3461100" cy="2671532"/>
            <a:chOff x="3553042" y="1657806"/>
            <a:chExt cx="3461100" cy="2671532"/>
          </a:xfrm>
        </p:grpSpPr>
        <p:sp>
          <p:nvSpPr>
            <p:cNvPr id="526" name="Google Shape;526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34" name="Google Shape;534;p28"/>
          <p:cNvPicPr preferRelativeResize="0"/>
          <p:nvPr/>
        </p:nvPicPr>
        <p:blipFill rotWithShape="1">
          <a:blip r:embed="rId3">
            <a:alphaModFix/>
          </a:blip>
          <a:srcRect b="9439" l="38930" r="9677" t="56777"/>
          <a:stretch/>
        </p:blipFill>
        <p:spPr>
          <a:xfrm>
            <a:off x="2886903" y="1329319"/>
            <a:ext cx="3355200" cy="19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28"/>
          <p:cNvSpPr/>
          <p:nvPr/>
        </p:nvSpPr>
        <p:spPr>
          <a:xfrm flipH="1">
            <a:off x="2886886" y="1330368"/>
            <a:ext cx="3355200" cy="1909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mobile</a:t>
            </a:r>
            <a:endParaRPr sz="1000"/>
          </a:p>
        </p:txBody>
      </p:sp>
      <p:sp>
        <p:nvSpPr>
          <p:cNvPr id="541" name="Google Shape;541;p29"/>
          <p:cNvSpPr txBox="1"/>
          <p:nvPr>
            <p:ph type="title"/>
          </p:nvPr>
        </p:nvSpPr>
        <p:spPr>
          <a:xfrm>
            <a:off x="434700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42" name="Google Shape;542;p29"/>
          <p:cNvSpPr txBox="1"/>
          <p:nvPr>
            <p:ph idx="1" type="body"/>
          </p:nvPr>
        </p:nvSpPr>
        <p:spPr>
          <a:xfrm>
            <a:off x="5874275" y="1924850"/>
            <a:ext cx="284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43" name="Google Shape;543;p29"/>
          <p:cNvGrpSpPr/>
          <p:nvPr/>
        </p:nvGrpSpPr>
        <p:grpSpPr>
          <a:xfrm>
            <a:off x="3735320" y="1050307"/>
            <a:ext cx="1662185" cy="3304690"/>
            <a:chOff x="3983627" y="1676395"/>
            <a:chExt cx="1449538" cy="2881914"/>
          </a:xfrm>
        </p:grpSpPr>
        <p:sp>
          <p:nvSpPr>
            <p:cNvPr id="544" name="Google Shape;544;p29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9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9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47" name="Google Shape;547;p29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3735424" y="1050131"/>
            <a:ext cx="1659300" cy="28335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48" name="Google Shape;548;p29"/>
          <p:cNvSpPr/>
          <p:nvPr/>
        </p:nvSpPr>
        <p:spPr>
          <a:xfrm flipH="1">
            <a:off x="3735442" y="1117572"/>
            <a:ext cx="1659300" cy="27657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0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mobile</a:t>
            </a:r>
            <a:endParaRPr sz="1000"/>
          </a:p>
        </p:txBody>
      </p:sp>
      <p:sp>
        <p:nvSpPr>
          <p:cNvPr id="554" name="Google Shape;554;p3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55" name="Google Shape;555;p30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56" name="Google Shape;556;p30"/>
          <p:cNvGrpSpPr/>
          <p:nvPr/>
        </p:nvGrpSpPr>
        <p:grpSpPr>
          <a:xfrm>
            <a:off x="4654186" y="1785178"/>
            <a:ext cx="4042004" cy="2072175"/>
            <a:chOff x="4654186" y="1785178"/>
            <a:chExt cx="4042004" cy="2072175"/>
          </a:xfrm>
        </p:grpSpPr>
        <p:sp>
          <p:nvSpPr>
            <p:cNvPr id="557" name="Google Shape;557;p30"/>
            <p:cNvSpPr/>
            <p:nvPr/>
          </p:nvSpPr>
          <p:spPr>
            <a:xfrm>
              <a:off x="4657290" y="1813753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0"/>
            <p:cNvSpPr/>
            <p:nvPr/>
          </p:nvSpPr>
          <p:spPr>
            <a:xfrm>
              <a:off x="4654186" y="1785178"/>
              <a:ext cx="4038900" cy="2043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 rot="5400000">
              <a:off x="4590717" y="2763677"/>
              <a:ext cx="667200" cy="108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60" name="Google Shape;560;p30"/>
          <p:cNvPicPr preferRelativeResize="0"/>
          <p:nvPr/>
        </p:nvPicPr>
        <p:blipFill rotWithShape="1">
          <a:blip r:embed="rId3">
            <a:alphaModFix/>
          </a:blip>
          <a:srcRect b="23234" l="37906" r="30827" t="15185"/>
          <a:stretch/>
        </p:blipFill>
        <p:spPr>
          <a:xfrm rot="5400000">
            <a:off x="5926988" y="1062492"/>
            <a:ext cx="2043600" cy="34890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61" name="Google Shape;561;p30"/>
          <p:cNvSpPr/>
          <p:nvPr/>
        </p:nvSpPr>
        <p:spPr>
          <a:xfrm flipH="1" rot="5400000">
            <a:off x="5885954" y="1103724"/>
            <a:ext cx="2043600" cy="3405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31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567" name="Google Shape;567;p31"/>
          <p:cNvSpPr txBox="1"/>
          <p:nvPr>
            <p:ph type="title"/>
          </p:nvPr>
        </p:nvSpPr>
        <p:spPr>
          <a:xfrm>
            <a:off x="5532750" y="1195700"/>
            <a:ext cx="2642700" cy="160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dk1"/>
                </a:solidFill>
              </a:rPr>
              <a:t>Lorem ipsum dolor sit consectetur amet adipiscing donec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8" name="Google Shape;568;p31"/>
          <p:cNvSpPr txBox="1"/>
          <p:nvPr>
            <p:ph idx="1" type="body"/>
          </p:nvPr>
        </p:nvSpPr>
        <p:spPr>
          <a:xfrm>
            <a:off x="5532750" y="2907875"/>
            <a:ext cx="2642700" cy="10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569" name="Google Shape;569;p31"/>
          <p:cNvGrpSpPr/>
          <p:nvPr/>
        </p:nvGrpSpPr>
        <p:grpSpPr>
          <a:xfrm>
            <a:off x="596402" y="1727943"/>
            <a:ext cx="1387497" cy="2767214"/>
            <a:chOff x="3983627" y="1676395"/>
            <a:chExt cx="1449538" cy="2881914"/>
          </a:xfrm>
        </p:grpSpPr>
        <p:sp>
          <p:nvSpPr>
            <p:cNvPr id="570" name="Google Shape;570;p31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1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1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73" name="Google Shape;573;p31"/>
          <p:cNvPicPr preferRelativeResize="0"/>
          <p:nvPr/>
        </p:nvPicPr>
        <p:blipFill rotWithShape="1">
          <a:blip r:embed="rId3">
            <a:alphaModFix/>
          </a:blip>
          <a:srcRect b="24455" l="37035" r="37029" t="24455"/>
          <a:stretch/>
        </p:blipFill>
        <p:spPr>
          <a:xfrm>
            <a:off x="595000" y="1728137"/>
            <a:ext cx="1389300" cy="23727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574" name="Google Shape;574;p31"/>
          <p:cNvSpPr/>
          <p:nvPr/>
        </p:nvSpPr>
        <p:spPr>
          <a:xfrm flipH="1">
            <a:off x="595102" y="1784207"/>
            <a:ext cx="1389300" cy="23160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5" name="Google Shape;575;p31"/>
          <p:cNvGrpSpPr/>
          <p:nvPr/>
        </p:nvGrpSpPr>
        <p:grpSpPr>
          <a:xfrm>
            <a:off x="2339662" y="3136884"/>
            <a:ext cx="559040" cy="1339287"/>
            <a:chOff x="7475548" y="3728000"/>
            <a:chExt cx="316503" cy="758244"/>
          </a:xfrm>
        </p:grpSpPr>
        <p:sp>
          <p:nvSpPr>
            <p:cNvPr id="576" name="Google Shape;576;p31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1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1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31"/>
          <p:cNvGrpSpPr/>
          <p:nvPr/>
        </p:nvGrpSpPr>
        <p:grpSpPr>
          <a:xfrm>
            <a:off x="2178640" y="3365517"/>
            <a:ext cx="924900" cy="895292"/>
            <a:chOff x="7384385" y="3857442"/>
            <a:chExt cx="523637" cy="506874"/>
          </a:xfrm>
        </p:grpSpPr>
        <p:sp>
          <p:nvSpPr>
            <p:cNvPr id="580" name="Google Shape;580;p31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1" name="Google Shape;581;p31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582" name="Google Shape;582;p31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31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584" name="Google Shape;584;p31"/>
          <p:cNvPicPr preferRelativeResize="0"/>
          <p:nvPr/>
        </p:nvPicPr>
        <p:blipFill rotWithShape="1">
          <a:blip r:embed="rId3">
            <a:alphaModFix/>
          </a:blip>
          <a:srcRect b="26640" l="46579" r="31859" t="48531"/>
          <a:stretch/>
        </p:blipFill>
        <p:spPr>
          <a:xfrm>
            <a:off x="2231987" y="3421570"/>
            <a:ext cx="774600" cy="7731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585" name="Google Shape;585;p31"/>
          <p:cNvGrpSpPr/>
          <p:nvPr/>
        </p:nvGrpSpPr>
        <p:grpSpPr>
          <a:xfrm>
            <a:off x="3213842" y="3136833"/>
            <a:ext cx="843152" cy="1339537"/>
            <a:chOff x="-5144606" y="890490"/>
            <a:chExt cx="2115815" cy="3361448"/>
          </a:xfrm>
        </p:grpSpPr>
        <p:sp>
          <p:nvSpPr>
            <p:cNvPr id="586" name="Google Shape;586;p31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1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1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1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1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1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592" name="Google Shape;592;p31"/>
          <p:cNvPicPr preferRelativeResize="0"/>
          <p:nvPr/>
        </p:nvPicPr>
        <p:blipFill rotWithShape="1">
          <a:blip r:embed="rId3">
            <a:alphaModFix/>
          </a:blip>
          <a:srcRect b="31656" l="47792" r="32558" t="42078"/>
          <a:stretch/>
        </p:blipFill>
        <p:spPr>
          <a:xfrm>
            <a:off x="3246895" y="3410328"/>
            <a:ext cx="732600" cy="8490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2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tablet</a:t>
            </a:r>
            <a:endParaRPr sz="1000"/>
          </a:p>
        </p:txBody>
      </p:sp>
      <p:sp>
        <p:nvSpPr>
          <p:cNvPr id="598" name="Google Shape;598;p32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599" name="Google Shape;599;p32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600" name="Google Shape;600;p32"/>
          <p:cNvGrpSpPr/>
          <p:nvPr/>
        </p:nvGrpSpPr>
        <p:grpSpPr>
          <a:xfrm>
            <a:off x="3409722" y="824063"/>
            <a:ext cx="2351902" cy="3495474"/>
            <a:chOff x="3409722" y="824063"/>
            <a:chExt cx="2351902" cy="3495474"/>
          </a:xfrm>
        </p:grpSpPr>
        <p:sp>
          <p:nvSpPr>
            <p:cNvPr id="601" name="Google Shape;601;p32"/>
            <p:cNvSpPr/>
            <p:nvPr/>
          </p:nvSpPr>
          <p:spPr>
            <a:xfrm rot="-5400000">
              <a:off x="2850822" y="1408938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2"/>
            <p:cNvSpPr/>
            <p:nvPr/>
          </p:nvSpPr>
          <p:spPr>
            <a:xfrm rot="-5400000">
              <a:off x="2851024" y="1382963"/>
              <a:ext cx="3469500" cy="23517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2"/>
            <p:cNvSpPr/>
            <p:nvPr/>
          </p:nvSpPr>
          <p:spPr>
            <a:xfrm>
              <a:off x="4349865" y="4144403"/>
              <a:ext cx="471000" cy="657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04" name="Google Shape;604;p32"/>
          <p:cNvPicPr preferRelativeResize="0"/>
          <p:nvPr/>
        </p:nvPicPr>
        <p:blipFill rotWithShape="1">
          <a:blip r:embed="rId3">
            <a:alphaModFix/>
          </a:blip>
          <a:srcRect b="21737" l="55042" r="26199" t="50090"/>
          <a:stretch/>
        </p:blipFill>
        <p:spPr>
          <a:xfrm>
            <a:off x="3409739" y="978859"/>
            <a:ext cx="2351700" cy="3061800"/>
          </a:xfrm>
          <a:prstGeom prst="rect">
            <a:avLst/>
          </a:prstGeom>
          <a:noFill/>
          <a:ln>
            <a:noFill/>
          </a:ln>
        </p:spPr>
      </p:pic>
      <p:sp>
        <p:nvSpPr>
          <p:cNvPr id="605" name="Google Shape;605;p32"/>
          <p:cNvSpPr/>
          <p:nvPr/>
        </p:nvSpPr>
        <p:spPr>
          <a:xfrm flipH="1">
            <a:off x="3409382" y="979361"/>
            <a:ext cx="2351700" cy="30618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landscape view on tablet</a:t>
            </a:r>
            <a:endParaRPr sz="1000"/>
          </a:p>
        </p:txBody>
      </p:sp>
      <p:sp>
        <p:nvSpPr>
          <p:cNvPr id="611" name="Google Shape;611;p33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12" name="Google Shape;612;p33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13" name="Google Shape;613;p33"/>
          <p:cNvGrpSpPr/>
          <p:nvPr/>
        </p:nvGrpSpPr>
        <p:grpSpPr>
          <a:xfrm>
            <a:off x="4547087" y="1535165"/>
            <a:ext cx="4273653" cy="2923926"/>
            <a:chOff x="4547087" y="1535165"/>
            <a:chExt cx="4273653" cy="2923926"/>
          </a:xfrm>
        </p:grpSpPr>
        <p:sp>
          <p:nvSpPr>
            <p:cNvPr id="614" name="Google Shape;614;p33"/>
            <p:cNvSpPr/>
            <p:nvPr/>
          </p:nvSpPr>
          <p:spPr>
            <a:xfrm>
              <a:off x="4548440" y="1563490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4547087" y="1535165"/>
              <a:ext cx="4272300" cy="28956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 rot="5400000">
              <a:off x="4414596" y="2956316"/>
              <a:ext cx="579900" cy="810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17" name="Google Shape;617;p33"/>
          <p:cNvPicPr preferRelativeResize="0"/>
          <p:nvPr/>
        </p:nvPicPr>
        <p:blipFill rotWithShape="1">
          <a:blip r:embed="rId3">
            <a:alphaModFix/>
          </a:blip>
          <a:srcRect b="22550" l="42865" r="29044" t="35258"/>
          <a:stretch/>
        </p:blipFill>
        <p:spPr>
          <a:xfrm rot="5400000">
            <a:off x="5295271" y="1097449"/>
            <a:ext cx="2895600" cy="3770100"/>
          </a:xfrm>
          <a:prstGeom prst="rect">
            <a:avLst/>
          </a:prstGeom>
          <a:noFill/>
          <a:ln>
            <a:noFill/>
          </a:ln>
        </p:spPr>
      </p:pic>
      <p:sp>
        <p:nvSpPr>
          <p:cNvPr id="618" name="Google Shape;618;p33"/>
          <p:cNvSpPr/>
          <p:nvPr/>
        </p:nvSpPr>
        <p:spPr>
          <a:xfrm flipH="1" rot="5400000">
            <a:off x="5295241" y="1097457"/>
            <a:ext cx="2895600" cy="377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24" name="Google Shape;624;p34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25" name="Google Shape;625;p34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26" name="Google Shape;626;p34"/>
          <p:cNvGrpSpPr/>
          <p:nvPr/>
        </p:nvGrpSpPr>
        <p:grpSpPr>
          <a:xfrm>
            <a:off x="3895497" y="891542"/>
            <a:ext cx="1403091" cy="3361448"/>
            <a:chOff x="7475548" y="3728000"/>
            <a:chExt cx="316503" cy="758244"/>
          </a:xfrm>
        </p:grpSpPr>
        <p:sp>
          <p:nvSpPr>
            <p:cNvPr id="627" name="Google Shape;627;p3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34"/>
          <p:cNvGrpSpPr/>
          <p:nvPr/>
        </p:nvGrpSpPr>
        <p:grpSpPr>
          <a:xfrm>
            <a:off x="3491361" y="1465383"/>
            <a:ext cx="2321335" cy="2247075"/>
            <a:chOff x="7384385" y="3857442"/>
            <a:chExt cx="523637" cy="506874"/>
          </a:xfrm>
        </p:grpSpPr>
        <p:sp>
          <p:nvSpPr>
            <p:cNvPr id="631" name="Google Shape;631;p3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32" name="Google Shape;632;p3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633" name="Google Shape;633;p3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3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635" name="Google Shape;635;p34"/>
          <p:cNvPicPr preferRelativeResize="0"/>
          <p:nvPr/>
        </p:nvPicPr>
        <p:blipFill rotWithShape="1">
          <a:blip r:embed="rId3">
            <a:alphaModFix/>
          </a:blip>
          <a:srcRect b="26640" l="46579" r="31859" t="48531"/>
          <a:stretch/>
        </p:blipFill>
        <p:spPr>
          <a:xfrm>
            <a:off x="3625513" y="1605774"/>
            <a:ext cx="1944300" cy="19407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3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Spotlight on wearables</a:t>
            </a:r>
            <a:endParaRPr sz="1000"/>
          </a:p>
        </p:txBody>
      </p:sp>
      <p:sp>
        <p:nvSpPr>
          <p:cNvPr id="641" name="Google Shape;641;p3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consectetur amet adipiscing donec</a:t>
            </a:r>
            <a:endParaRPr/>
          </a:p>
        </p:txBody>
      </p:sp>
      <p:sp>
        <p:nvSpPr>
          <p:cNvPr id="642" name="Google Shape;642;p3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643" name="Google Shape;643;p35"/>
          <p:cNvGrpSpPr/>
          <p:nvPr/>
        </p:nvGrpSpPr>
        <p:grpSpPr>
          <a:xfrm>
            <a:off x="3593432" y="890490"/>
            <a:ext cx="2115815" cy="3361448"/>
            <a:chOff x="-5144606" y="890490"/>
            <a:chExt cx="2115815" cy="3361448"/>
          </a:xfrm>
        </p:grpSpPr>
        <p:sp>
          <p:nvSpPr>
            <p:cNvPr id="644" name="Google Shape;644;p35"/>
            <p:cNvSpPr/>
            <p:nvPr/>
          </p:nvSpPr>
          <p:spPr>
            <a:xfrm rot="10800000">
              <a:off x="-4844756" y="3132037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5"/>
            <p:cNvSpPr/>
            <p:nvPr/>
          </p:nvSpPr>
          <p:spPr>
            <a:xfrm rot="5400000">
              <a:off x="-4709156" y="3323872"/>
              <a:ext cx="623700" cy="894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5"/>
            <p:cNvSpPr/>
            <p:nvPr/>
          </p:nvSpPr>
          <p:spPr>
            <a:xfrm>
              <a:off x="-4844756" y="890490"/>
              <a:ext cx="1403100" cy="1119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5"/>
            <p:cNvSpPr/>
            <p:nvPr/>
          </p:nvSpPr>
          <p:spPr>
            <a:xfrm>
              <a:off x="-5144606" y="1591975"/>
              <a:ext cx="2002800" cy="2215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5"/>
            <p:cNvSpPr/>
            <p:nvPr/>
          </p:nvSpPr>
          <p:spPr>
            <a:xfrm>
              <a:off x="-3257390" y="2509293"/>
              <a:ext cx="228600" cy="2289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-5144606" y="1493958"/>
              <a:ext cx="2002800" cy="22782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650" name="Google Shape;650;p35"/>
          <p:cNvPicPr preferRelativeResize="0"/>
          <p:nvPr/>
        </p:nvPicPr>
        <p:blipFill rotWithShape="1">
          <a:blip r:embed="rId3">
            <a:alphaModFix/>
          </a:blip>
          <a:srcRect b="31656" l="47792" r="32558" t="42078"/>
          <a:stretch/>
        </p:blipFill>
        <p:spPr>
          <a:xfrm>
            <a:off x="3675963" y="1576938"/>
            <a:ext cx="1838700" cy="2130600"/>
          </a:xfrm>
          <a:prstGeom prst="roundRect">
            <a:avLst>
              <a:gd fmla="val 7794" name="adj"/>
            </a:avLst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4" name="Google Shape;234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Market trends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Cycle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Introducing: Lorem ipsum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desktop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timeline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timeline</a:t>
            </a:r>
            <a:endParaRPr/>
          </a:p>
        </p:txBody>
      </p:sp>
      <p:sp>
        <p:nvSpPr>
          <p:cNvPr id="656" name="Google Shape;656;p36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JAN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7" name="Google Shape;657;p36"/>
          <p:cNvSpPr txBox="1"/>
          <p:nvPr/>
        </p:nvSpPr>
        <p:spPr>
          <a:xfrm>
            <a:off x="1158086" y="2894125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8" name="Google Shape;658;p36"/>
          <p:cNvSpPr txBox="1"/>
          <p:nvPr/>
        </p:nvSpPr>
        <p:spPr>
          <a:xfrm>
            <a:off x="1158086" y="3307024"/>
            <a:ext cx="11667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9" name="Google Shape;659;p36"/>
          <p:cNvSpPr txBox="1"/>
          <p:nvPr/>
        </p:nvSpPr>
        <p:spPr>
          <a:xfrm>
            <a:off x="245622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FEB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0" name="Google Shape;660;p36"/>
          <p:cNvSpPr txBox="1"/>
          <p:nvPr/>
        </p:nvSpPr>
        <p:spPr>
          <a:xfrm>
            <a:off x="2302396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Sit Amet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1" name="Google Shape;661;p36"/>
          <p:cNvSpPr txBox="1"/>
          <p:nvPr/>
        </p:nvSpPr>
        <p:spPr>
          <a:xfrm>
            <a:off x="2302396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2" name="Google Shape;662;p36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3" name="Google Shape;663;p36"/>
          <p:cNvSpPr txBox="1"/>
          <p:nvPr/>
        </p:nvSpPr>
        <p:spPr>
          <a:xfrm>
            <a:off x="343890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Donec Ultrices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4" name="Google Shape;664;p36"/>
          <p:cNvSpPr txBox="1"/>
          <p:nvPr/>
        </p:nvSpPr>
        <p:spPr>
          <a:xfrm>
            <a:off x="3438904" y="3307022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5" name="Google Shape;665;p36"/>
          <p:cNvSpPr txBox="1"/>
          <p:nvPr/>
        </p:nvSpPr>
        <p:spPr>
          <a:xfrm>
            <a:off x="4641999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APR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6" name="Google Shape;666;p36"/>
          <p:cNvSpPr txBox="1"/>
          <p:nvPr/>
        </p:nvSpPr>
        <p:spPr>
          <a:xfrm>
            <a:off x="4572659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Litora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7" name="Google Shape;667;p36"/>
          <p:cNvSpPr txBox="1"/>
          <p:nvPr/>
        </p:nvSpPr>
        <p:spPr>
          <a:xfrm>
            <a:off x="4572659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8" name="Google Shape;668;p36"/>
          <p:cNvSpPr txBox="1"/>
          <p:nvPr/>
        </p:nvSpPr>
        <p:spPr>
          <a:xfrm>
            <a:off x="573029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MAY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69" name="Google Shape;669;p36"/>
          <p:cNvSpPr txBox="1"/>
          <p:nvPr/>
        </p:nvSpPr>
        <p:spPr>
          <a:xfrm>
            <a:off x="5703047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Quis Diam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0" name="Google Shape;670;p36"/>
          <p:cNvSpPr txBox="1"/>
          <p:nvPr/>
        </p:nvSpPr>
        <p:spPr>
          <a:xfrm>
            <a:off x="5703047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1" name="Google Shape;671;p36"/>
          <p:cNvSpPr txBox="1"/>
          <p:nvPr/>
        </p:nvSpPr>
        <p:spPr>
          <a:xfrm>
            <a:off x="6822217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JUN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2" name="Google Shape;672;p36"/>
          <p:cNvSpPr txBox="1"/>
          <p:nvPr/>
        </p:nvSpPr>
        <p:spPr>
          <a:xfrm>
            <a:off x="6837184" y="2894125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Dolor Lorem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3" name="Google Shape;673;p36"/>
          <p:cNvSpPr txBox="1"/>
          <p:nvPr/>
        </p:nvSpPr>
        <p:spPr>
          <a:xfrm>
            <a:off x="6837184" y="3307024"/>
            <a:ext cx="11364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Lorem ipsum dolor sit amet, consectetur adipiscing.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74" name="Google Shape;674;p36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5" name="Google Shape;675;p36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76" name="Google Shape;676;p36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77" name="Google Shape;677;p36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8" name="Google Shape;678;p36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79" name="Google Shape;679;p36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0" name="Google Shape;680;p36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1" name="Google Shape;681;p36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2" name="Google Shape;682;p36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3" name="Google Shape;683;p36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4" name="Google Shape;684;p36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5" name="Google Shape;685;p36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6" name="Google Shape;686;p36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7" name="Google Shape;687;p36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88" name="Google Shape;688;p36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689" name="Google Shape;689;p36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0" name="Google Shape;690;p36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691" name="Google Shape;691;p36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p37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697" name="Google Shape;697;p37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Lorem ipsum dolor sit amet, consectetur adipiscing elit. Curabitur eleifend a diam quis suscipit. </a:t>
            </a:r>
            <a:endParaRPr/>
          </a:p>
        </p:txBody>
      </p:sp>
      <p:grpSp>
        <p:nvGrpSpPr>
          <p:cNvPr id="698" name="Google Shape;698;p37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699" name="Google Shape;699;p37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7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7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7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7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7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07" name="Google Shape;707;p37"/>
          <p:cNvPicPr preferRelativeResize="0"/>
          <p:nvPr/>
        </p:nvPicPr>
        <p:blipFill rotWithShape="1">
          <a:blip r:embed="rId3">
            <a:alphaModFix/>
          </a:blip>
          <a:srcRect b="26215" l="45356" r="19582" t="50734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37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" name="Google Shape;709;p37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710" name="Google Shape;710;p37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7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7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14" name="Google Shape;714;p37"/>
          <p:cNvPicPr preferRelativeResize="0"/>
          <p:nvPr/>
        </p:nvPicPr>
        <p:blipFill rotWithShape="1">
          <a:blip r:embed="rId3">
            <a:alphaModFix/>
          </a:blip>
          <a:srcRect b="16020" l="53168" r="26238" t="53058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15" name="Google Shape;715;p37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" name="Google Shape;716;p37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717" name="Google Shape;717;p37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7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7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7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21" name="Google Shape;721;p37"/>
          <p:cNvPicPr preferRelativeResize="0"/>
          <p:nvPr/>
        </p:nvPicPr>
        <p:blipFill rotWithShape="1">
          <a:blip r:embed="rId3">
            <a:alphaModFix/>
          </a:blip>
          <a:srcRect b="36733" l="41330" r="47980" t="42211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722" name="Google Shape;722;p37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" name="Google Shape;723;p37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724" name="Google Shape;724;p37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7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7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" name="Google Shape;728;p37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729" name="Google Shape;729;p37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0" name="Google Shape;730;p37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731" name="Google Shape;731;p37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37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733" name="Google Shape;733;p37"/>
          <p:cNvPicPr preferRelativeResize="0"/>
          <p:nvPr/>
        </p:nvPicPr>
        <p:blipFill rotWithShape="1">
          <a:blip r:embed="rId3">
            <a:alphaModFix/>
          </a:blip>
          <a:srcRect b="36557" l="48584" r="37425" t="47335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734" name="Google Shape;734;p37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735" name="Google Shape;735;p37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7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7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7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37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37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7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7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743" name="Google Shape;743;p37"/>
          <p:cNvPicPr preferRelativeResize="0"/>
          <p:nvPr/>
        </p:nvPicPr>
        <p:blipFill rotWithShape="1">
          <a:blip r:embed="rId3">
            <a:alphaModFix/>
          </a:blip>
          <a:srcRect b="27092" l="49668" r="37351" t="55915"/>
          <a:stretch/>
        </p:blipFill>
        <p:spPr>
          <a:xfrm>
            <a:off x="8127235" y="358656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>
            <p:ph type="title"/>
          </p:nvPr>
        </p:nvSpPr>
        <p:spPr>
          <a:xfrm>
            <a:off x="1297500" y="393750"/>
            <a:ext cx="7038900" cy="53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8" name="Google Shape;248;p19"/>
          <p:cNvSpPr txBox="1"/>
          <p:nvPr>
            <p:ph idx="1" type="body"/>
          </p:nvPr>
        </p:nvSpPr>
        <p:spPr>
          <a:xfrm>
            <a:off x="1195050" y="906150"/>
            <a:ext cx="7948800" cy="42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now understand the next useful concept in the Python Learning Series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*Modules and Packages*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These help you organize your code better and reuse it efficiently.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*1. What is a Module?*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 module is simply a .py file that contains Python definitions, functions, classes, or variables.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For example, if you have a file named math_utils.py: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def add(a, b):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    return a + b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You can use it in another file like this: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import math_utils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print(math_utils.add(2, 3))  # Output: 5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You can also import specific parts: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from math_utils import add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print(add(2, 3))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*2. What is a Package?*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 package is a directory containing multiple related Python modules and an __init__.py file. This helps structure large projects.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*Example folder structure:*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myproject/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│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├── math_utils/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│   ├── __init__.py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│   └── operations.py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Then you can import like this: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from math_utils.operations import add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*3. Standard Modules You Should Know*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Python comes with many built-in modules. Here are a few: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math → Math operations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random → Generate random numbers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datetime → Work with dates and times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os → Interact with the operating system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sys → Access system-specific parameters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json → Handle JSON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You can also install external modules using pip: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pip install requests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And then use it in your code: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import requests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response = requests.get('https://example.com')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This is an essential skill when your projects start growing. And you'll definitely use modules when working with APIs, web scraping, automation, or any real-world project.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*React with ❤️ once you're ready for the next quiz on Modules &amp; Packages*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Python Learning Series: https://whatsapp.com/channel/0029VaiM08SDuMRaGKd9Wv0L/1527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0" y="0"/>
            <a:ext cx="8896800" cy="80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Let’s now understand the next useful concept in the Python Learning Series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*Modules and Packages*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These help you organize your code better and reuse it efficiently.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*1. What is a Module?*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module is simply a .py file that contains Python definitions, functions, classes, or variables.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 example, if you have a file named math_utils.py: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def add(a, b):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   return a + 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can use it 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*2. What is a Package?*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package is a directory containing multiple related Python modules and an __init__.py file. This helps structure large projects.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*Example folder structure:*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myproject/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├── math_utils/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│   ├── __init__.py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│   └── operations.py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Then you can import like this: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from math_utils.operations import add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*3.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/>
        </p:nvSpPr>
        <p:spPr>
          <a:xfrm>
            <a:off x="0" y="0"/>
            <a:ext cx="8179200" cy="71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Standard Modules You Should Know*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comes with many built-in modules. Here are a few: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math → Math operations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→ Generate random numbers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datetime → Work with dates and times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os → Interact with the operating 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 → Access system-specific parameters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json → Handle JSON data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You can also install external modules using pip: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pip install requests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 then use it in your code: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import requests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response = requests.get('https://example.com')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is an essential skill when your projects start growing. And you'll definitely use modules when working with APIs, web scraping, automation, or any real-world project.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*React with ❤️ once you're ready for the next quiz on Modules &amp; Packages*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Python Learning Series: https://whatsapp.com/channel/0029VaiM08SDuMRaGKd9Wv0L/1527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Target </a:t>
            </a:r>
            <a:r>
              <a:rPr lang="en-GB"/>
              <a:t>audience</a:t>
            </a:r>
            <a:endParaRPr/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pic>
        <p:nvPicPr>
          <p:cNvPr descr="offset_comp_267026.jpg" id="268" name="Google Shape;268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69" name="Google Shape;269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0" name="Google Shape;270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1" name="Google Shape;271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01</a:t>
            </a:r>
            <a:endParaRPr sz="1000"/>
          </a:p>
        </p:txBody>
      </p:sp>
      <p:sp>
        <p:nvSpPr>
          <p:cNvPr id="277" name="Google Shape;277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Wendy Writer</a:t>
            </a:r>
            <a:endParaRPr/>
          </a:p>
        </p:txBody>
      </p:sp>
      <p:sp>
        <p:nvSpPr>
          <p:cNvPr id="278" name="Google Shape;278;p23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279" name="Google Shape;279;p23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80" name="Google Shape;280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4" name="Google Shape;284;p23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23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Google Shape;286;p23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3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3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3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3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3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3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3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7" name="Google Shape;297;p23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23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3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3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3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304" name="Google Shape;304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4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Persona 02</a:t>
            </a:r>
            <a:endParaRPr sz="1000"/>
          </a:p>
        </p:txBody>
      </p:sp>
      <p:sp>
        <p:nvSpPr>
          <p:cNvPr id="310" name="Google Shape;310;p24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Berry Books</a:t>
            </a:r>
            <a:endParaRPr/>
          </a:p>
        </p:txBody>
      </p:sp>
      <p:sp>
        <p:nvSpPr>
          <p:cNvPr id="311" name="Google Shape;311;p24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312" name="Google Shape;312;p24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13" name="Google Shape;313;p24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4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4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4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" name="Google Shape;317;p24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24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24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4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4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4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4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4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24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4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4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4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4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4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24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4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4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4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4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4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267026.jpg" id="337" name="Google Shape;337;p24"/>
          <p:cNvPicPr preferRelativeResize="0"/>
          <p:nvPr/>
        </p:nvPicPr>
        <p:blipFill rotWithShape="1">
          <a:blip r:embed="rId3">
            <a:alphaModFix/>
          </a:blip>
          <a:srcRect b="8201" l="26515" r="26312" t="26082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Market trends</a:t>
            </a:r>
            <a:endParaRPr/>
          </a:p>
        </p:txBody>
      </p:sp>
      <p:sp>
        <p:nvSpPr>
          <p:cNvPr id="343" name="Google Shape;343;p25"/>
          <p:cNvSpPr txBox="1"/>
          <p:nvPr>
            <p:ph idx="1" type="body"/>
          </p:nvPr>
        </p:nvSpPr>
        <p:spPr>
          <a:xfrm>
            <a:off x="1297500" y="1567550"/>
            <a:ext cx="7038900" cy="11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 Morbi a rutrum nisl. Vestibulum laoreet enim id sem fermentum, sed aliquam arcu dictum. Donec ultrices diam sagittis nibh pellentesque eleifend.</a:t>
            </a:r>
            <a:endParaRPr/>
          </a:p>
        </p:txBody>
      </p:sp>
      <p:grpSp>
        <p:nvGrpSpPr>
          <p:cNvPr id="344" name="Google Shape;344;p25"/>
          <p:cNvGrpSpPr/>
          <p:nvPr/>
        </p:nvGrpSpPr>
        <p:grpSpPr>
          <a:xfrm>
            <a:off x="1291075" y="2784155"/>
            <a:ext cx="2080082" cy="2043771"/>
            <a:chOff x="1291075" y="2784155"/>
            <a:chExt cx="2080082" cy="2043771"/>
          </a:xfrm>
        </p:grpSpPr>
        <p:sp>
          <p:nvSpPr>
            <p:cNvPr id="345" name="Google Shape;345;p25"/>
            <p:cNvSpPr txBox="1"/>
            <p:nvPr/>
          </p:nvSpPr>
          <p:spPr>
            <a:xfrm>
              <a:off x="1729257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46" name="Google Shape;346;p25"/>
            <p:cNvSpPr txBox="1"/>
            <p:nvPr/>
          </p:nvSpPr>
          <p:spPr>
            <a:xfrm>
              <a:off x="21636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47" name="Google Shape;347;p25"/>
            <p:cNvSpPr txBox="1"/>
            <p:nvPr/>
          </p:nvSpPr>
          <p:spPr>
            <a:xfrm>
              <a:off x="25980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48" name="Google Shape;348;p25"/>
            <p:cNvSpPr txBox="1"/>
            <p:nvPr/>
          </p:nvSpPr>
          <p:spPr>
            <a:xfrm>
              <a:off x="3032457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49" name="Google Shape;349;p25"/>
            <p:cNvSpPr txBox="1"/>
            <p:nvPr/>
          </p:nvSpPr>
          <p:spPr>
            <a:xfrm>
              <a:off x="1291075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0" name="Google Shape;350;p25"/>
            <p:cNvSpPr txBox="1"/>
            <p:nvPr/>
          </p:nvSpPr>
          <p:spPr>
            <a:xfrm>
              <a:off x="1291075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1" name="Google Shape;351;p25"/>
            <p:cNvSpPr txBox="1"/>
            <p:nvPr/>
          </p:nvSpPr>
          <p:spPr>
            <a:xfrm>
              <a:off x="1291075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2" name="Google Shape;352;p25"/>
            <p:cNvSpPr txBox="1"/>
            <p:nvPr/>
          </p:nvSpPr>
          <p:spPr>
            <a:xfrm>
              <a:off x="1291075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3" name="Google Shape;353;p25"/>
            <p:cNvSpPr txBox="1"/>
            <p:nvPr/>
          </p:nvSpPr>
          <p:spPr>
            <a:xfrm>
              <a:off x="1291075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4" name="Google Shape;354;p25"/>
            <p:cNvSpPr txBox="1"/>
            <p:nvPr/>
          </p:nvSpPr>
          <p:spPr>
            <a:xfrm>
              <a:off x="1291075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55" name="Google Shape;355;p25"/>
            <p:cNvSpPr txBox="1"/>
            <p:nvPr/>
          </p:nvSpPr>
          <p:spPr>
            <a:xfrm>
              <a:off x="2206299" y="4511726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2015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356" name="Google Shape;356;p25"/>
            <p:cNvCxnSpPr>
              <a:stCxn id="357" idx="7"/>
              <a:endCxn id="358" idx="6"/>
            </p:cNvCxnSpPr>
            <p:nvPr/>
          </p:nvCxnSpPr>
          <p:spPr>
            <a:xfrm flipH="1">
              <a:off x="1953668" y="3664288"/>
              <a:ext cx="414600" cy="2826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9" name="Google Shape;359;p25"/>
            <p:cNvCxnSpPr/>
            <p:nvPr/>
          </p:nvCxnSpPr>
          <p:spPr>
            <a:xfrm>
              <a:off x="1729245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0" name="Google Shape;360;p25"/>
            <p:cNvCxnSpPr/>
            <p:nvPr/>
          </p:nvCxnSpPr>
          <p:spPr>
            <a:xfrm>
              <a:off x="1729245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1" name="Google Shape;361;p25"/>
            <p:cNvCxnSpPr/>
            <p:nvPr/>
          </p:nvCxnSpPr>
          <p:spPr>
            <a:xfrm>
              <a:off x="1729245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2" name="Google Shape;362;p25"/>
            <p:cNvCxnSpPr/>
            <p:nvPr/>
          </p:nvCxnSpPr>
          <p:spPr>
            <a:xfrm>
              <a:off x="1729245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3" name="Google Shape;363;p25"/>
            <p:cNvCxnSpPr/>
            <p:nvPr/>
          </p:nvCxnSpPr>
          <p:spPr>
            <a:xfrm>
              <a:off x="1729245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364" name="Google Shape;364;p25"/>
            <p:cNvCxnSpPr>
              <a:stCxn id="351" idx="3"/>
              <a:endCxn id="358" idx="5"/>
            </p:cNvCxnSpPr>
            <p:nvPr/>
          </p:nvCxnSpPr>
          <p:spPr>
            <a:xfrm>
              <a:off x="1735075" y="3648740"/>
              <a:ext cx="206100" cy="328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5" name="Google Shape;365;p25"/>
            <p:cNvCxnSpPr>
              <a:stCxn id="357" idx="3"/>
              <a:endCxn id="366" idx="7"/>
            </p:cNvCxnSpPr>
            <p:nvPr/>
          </p:nvCxnSpPr>
          <p:spPr>
            <a:xfrm flipH="1" rot="10800000">
              <a:off x="2307811" y="3249546"/>
              <a:ext cx="499500" cy="4752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7" name="Google Shape;367;p25"/>
            <p:cNvCxnSpPr>
              <a:stCxn id="366" idx="5"/>
              <a:endCxn id="368" idx="5"/>
            </p:cNvCxnSpPr>
            <p:nvPr/>
          </p:nvCxnSpPr>
          <p:spPr>
            <a:xfrm>
              <a:off x="2807412" y="3309933"/>
              <a:ext cx="424500" cy="414900"/>
            </a:xfrm>
            <a:prstGeom prst="straightConnector1">
              <a:avLst/>
            </a:prstGeom>
            <a:noFill/>
            <a:ln cap="flat" cmpd="sng" w="19050">
              <a:solidFill>
                <a:srgbClr val="D9D9D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" name="Google Shape;369;p25"/>
            <p:cNvCxnSpPr/>
            <p:nvPr/>
          </p:nvCxnSpPr>
          <p:spPr>
            <a:xfrm>
              <a:off x="1729245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366" name="Google Shape;366;p25"/>
            <p:cNvSpPr/>
            <p:nvPr/>
          </p:nvSpPr>
          <p:spPr>
            <a:xfrm>
              <a:off x="2734433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5"/>
            <p:cNvSpPr/>
            <p:nvPr/>
          </p:nvSpPr>
          <p:spPr>
            <a:xfrm>
              <a:off x="229529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5"/>
            <p:cNvSpPr/>
            <p:nvPr/>
          </p:nvSpPr>
          <p:spPr>
            <a:xfrm>
              <a:off x="1868080" y="3904111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5"/>
            <p:cNvSpPr/>
            <p:nvPr/>
          </p:nvSpPr>
          <p:spPr>
            <a:xfrm>
              <a:off x="3159046" y="3651780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0" name="Google Shape;370;p25"/>
          <p:cNvGrpSpPr/>
          <p:nvPr/>
        </p:nvGrpSpPr>
        <p:grpSpPr>
          <a:xfrm>
            <a:off x="3737550" y="2784155"/>
            <a:ext cx="2121833" cy="2057296"/>
            <a:chOff x="3737550" y="2784155"/>
            <a:chExt cx="2121833" cy="2057296"/>
          </a:xfrm>
        </p:grpSpPr>
        <p:grpSp>
          <p:nvGrpSpPr>
            <p:cNvPr id="371" name="Google Shape;371;p25"/>
            <p:cNvGrpSpPr/>
            <p:nvPr/>
          </p:nvGrpSpPr>
          <p:grpSpPr>
            <a:xfrm>
              <a:off x="3737550" y="2784155"/>
              <a:ext cx="2121833" cy="2057296"/>
              <a:chOff x="3737550" y="2784155"/>
              <a:chExt cx="2121833" cy="2057296"/>
            </a:xfrm>
          </p:grpSpPr>
          <p:sp>
            <p:nvSpPr>
              <p:cNvPr id="372" name="Google Shape;372;p25"/>
              <p:cNvSpPr txBox="1"/>
              <p:nvPr/>
            </p:nvSpPr>
            <p:spPr>
              <a:xfrm>
                <a:off x="4217482" y="4286839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Q1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3" name="Google Shape;373;p25"/>
              <p:cNvSpPr txBox="1"/>
              <p:nvPr/>
            </p:nvSpPr>
            <p:spPr>
              <a:xfrm>
                <a:off x="4710374" y="4525251"/>
                <a:ext cx="656100" cy="316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2016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4" name="Google Shape;374;p25"/>
              <p:cNvSpPr txBox="1"/>
              <p:nvPr/>
            </p:nvSpPr>
            <p:spPr>
              <a:xfrm>
                <a:off x="46518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Q2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5" name="Google Shape;375;p25"/>
              <p:cNvSpPr txBox="1"/>
              <p:nvPr/>
            </p:nvSpPr>
            <p:spPr>
              <a:xfrm>
                <a:off x="50862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Q3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6" name="Google Shape;376;p25"/>
              <p:cNvSpPr txBox="1"/>
              <p:nvPr/>
            </p:nvSpPr>
            <p:spPr>
              <a:xfrm>
                <a:off x="5520682" y="4293164"/>
                <a:ext cx="3387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Q4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7" name="Google Shape;377;p25"/>
              <p:cNvSpPr txBox="1"/>
              <p:nvPr/>
            </p:nvSpPr>
            <p:spPr>
              <a:xfrm>
                <a:off x="3737550" y="406388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8" name="Google Shape;378;p25"/>
              <p:cNvSpPr txBox="1"/>
              <p:nvPr/>
            </p:nvSpPr>
            <p:spPr>
              <a:xfrm>
                <a:off x="3737550" y="380793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20%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79" name="Google Shape;379;p25"/>
              <p:cNvSpPr txBox="1"/>
              <p:nvPr/>
            </p:nvSpPr>
            <p:spPr>
              <a:xfrm>
                <a:off x="3745239" y="355199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40%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0" name="Google Shape;380;p25"/>
              <p:cNvSpPr txBox="1"/>
              <p:nvPr/>
            </p:nvSpPr>
            <p:spPr>
              <a:xfrm>
                <a:off x="3737550" y="329604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60%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1" name="Google Shape;381;p25"/>
              <p:cNvSpPr txBox="1"/>
              <p:nvPr/>
            </p:nvSpPr>
            <p:spPr>
              <a:xfrm>
                <a:off x="3737550" y="3040100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80%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sp>
            <p:nvSpPr>
              <p:cNvPr id="382" name="Google Shape;382;p25"/>
              <p:cNvSpPr txBox="1"/>
              <p:nvPr/>
            </p:nvSpPr>
            <p:spPr>
              <a:xfrm>
                <a:off x="3737550" y="2784155"/>
                <a:ext cx="484800" cy="19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800">
                    <a:solidFill>
                      <a:srgbClr val="D9D9D9"/>
                    </a:solidFill>
                  </a:rPr>
                  <a:t>100%</a:t>
                </a:r>
                <a:endParaRPr sz="800">
                  <a:solidFill>
                    <a:srgbClr val="D9D9D9"/>
                  </a:solidFill>
                </a:endParaRPr>
              </a:p>
            </p:txBody>
          </p:sp>
          <p:cxnSp>
            <p:nvCxnSpPr>
              <p:cNvPr id="383" name="Google Shape;383;p25"/>
              <p:cNvCxnSpPr>
                <a:stCxn id="384" idx="6"/>
                <a:endCxn id="385" idx="6"/>
              </p:cNvCxnSpPr>
              <p:nvPr/>
            </p:nvCxnSpPr>
            <p:spPr>
              <a:xfrm flipH="1">
                <a:off x="4433905" y="3904692"/>
                <a:ext cx="431400" cy="573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6" name="Google Shape;386;p25"/>
              <p:cNvCxnSpPr/>
              <p:nvPr/>
            </p:nvCxnSpPr>
            <p:spPr>
              <a:xfrm>
                <a:off x="4217470" y="318004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7" name="Google Shape;387;p25"/>
              <p:cNvCxnSpPr/>
              <p:nvPr/>
            </p:nvCxnSpPr>
            <p:spPr>
              <a:xfrm>
                <a:off x="4217470" y="343728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8" name="Google Shape;388;p25"/>
              <p:cNvCxnSpPr/>
              <p:nvPr/>
            </p:nvCxnSpPr>
            <p:spPr>
              <a:xfrm>
                <a:off x="4217470" y="369452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89" name="Google Shape;389;p25"/>
              <p:cNvCxnSpPr/>
              <p:nvPr/>
            </p:nvCxnSpPr>
            <p:spPr>
              <a:xfrm>
                <a:off x="4217470" y="395176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0" name="Google Shape;390;p25"/>
              <p:cNvCxnSpPr/>
              <p:nvPr/>
            </p:nvCxnSpPr>
            <p:spPr>
              <a:xfrm>
                <a:off x="4217470" y="42090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1" name="Google Shape;391;p25"/>
              <p:cNvCxnSpPr>
                <a:stCxn id="379" idx="3"/>
              </p:cNvCxnSpPr>
              <p:nvPr/>
            </p:nvCxnSpPr>
            <p:spPr>
              <a:xfrm>
                <a:off x="4230039" y="3648740"/>
                <a:ext cx="150600" cy="276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2" name="Google Shape;392;p25"/>
              <p:cNvCxnSpPr>
                <a:stCxn id="384" idx="3"/>
                <a:endCxn id="393" idx="7"/>
              </p:cNvCxnSpPr>
              <p:nvPr/>
            </p:nvCxnSpPr>
            <p:spPr>
              <a:xfrm flipH="1" rot="10800000">
                <a:off x="4792327" y="3664321"/>
                <a:ext cx="492600" cy="2706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4" name="Google Shape;394;p25"/>
              <p:cNvCxnSpPr>
                <a:stCxn id="393" idx="2"/>
                <a:endCxn id="395" idx="6"/>
              </p:cNvCxnSpPr>
              <p:nvPr/>
            </p:nvCxnSpPr>
            <p:spPr>
              <a:xfrm flipH="1" rot="10800000">
                <a:off x="5211997" y="3584730"/>
                <a:ext cx="528600" cy="1098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D9D9D9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96" name="Google Shape;396;p25"/>
              <p:cNvCxnSpPr/>
              <p:nvPr/>
            </p:nvCxnSpPr>
            <p:spPr>
              <a:xfrm>
                <a:off x="4217470" y="2922805"/>
                <a:ext cx="16419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D9D9D9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93" name="Google Shape;393;p25"/>
              <p:cNvSpPr/>
              <p:nvPr/>
            </p:nvSpPr>
            <p:spPr>
              <a:xfrm>
                <a:off x="5211997" y="365178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25"/>
              <p:cNvSpPr/>
              <p:nvPr/>
            </p:nvSpPr>
            <p:spPr>
              <a:xfrm>
                <a:off x="4779805" y="3861942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25"/>
              <p:cNvSpPr/>
              <p:nvPr/>
            </p:nvSpPr>
            <p:spPr>
              <a:xfrm>
                <a:off x="4348371" y="3919170"/>
                <a:ext cx="85500" cy="85500"/>
              </a:xfrm>
              <a:prstGeom prst="ellipse">
                <a:avLst/>
              </a:prstGeom>
              <a:solidFill>
                <a:srgbClr val="1B212C"/>
              </a:solidFill>
              <a:ln cap="flat" cmpd="sng" w="38100">
                <a:solidFill>
                  <a:srgbClr val="D9D9D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5" name="Google Shape;395;p25"/>
            <p:cNvSpPr/>
            <p:nvPr/>
          </p:nvSpPr>
          <p:spPr>
            <a:xfrm>
              <a:off x="5654980" y="354197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rgbClr val="D9D9D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25"/>
          <p:cNvGrpSpPr/>
          <p:nvPr/>
        </p:nvGrpSpPr>
        <p:grpSpPr>
          <a:xfrm>
            <a:off x="6043904" y="2784155"/>
            <a:ext cx="2079978" cy="2036296"/>
            <a:chOff x="6043904" y="2784155"/>
            <a:chExt cx="2079978" cy="2036296"/>
          </a:xfrm>
        </p:grpSpPr>
        <p:sp>
          <p:nvSpPr>
            <p:cNvPr id="398" name="Google Shape;398;p25"/>
            <p:cNvSpPr txBox="1"/>
            <p:nvPr/>
          </p:nvSpPr>
          <p:spPr>
            <a:xfrm>
              <a:off x="6974887" y="4504251"/>
              <a:ext cx="656100" cy="3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2017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399" name="Google Shape;399;p25"/>
            <p:cNvSpPr txBox="1"/>
            <p:nvPr/>
          </p:nvSpPr>
          <p:spPr>
            <a:xfrm>
              <a:off x="6481982" y="4286839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Q1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0" name="Google Shape;400;p25"/>
            <p:cNvSpPr txBox="1"/>
            <p:nvPr/>
          </p:nvSpPr>
          <p:spPr>
            <a:xfrm>
              <a:off x="69163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Q2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1" name="Google Shape;401;p25"/>
            <p:cNvSpPr txBox="1"/>
            <p:nvPr/>
          </p:nvSpPr>
          <p:spPr>
            <a:xfrm>
              <a:off x="73507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Q3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2" name="Google Shape;402;p25"/>
            <p:cNvSpPr txBox="1"/>
            <p:nvPr/>
          </p:nvSpPr>
          <p:spPr>
            <a:xfrm>
              <a:off x="7785182" y="4293164"/>
              <a:ext cx="3387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Q4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3" name="Google Shape;403;p25"/>
            <p:cNvSpPr txBox="1"/>
            <p:nvPr/>
          </p:nvSpPr>
          <p:spPr>
            <a:xfrm>
              <a:off x="6043904" y="406388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4" name="Google Shape;404;p25"/>
            <p:cNvSpPr txBox="1"/>
            <p:nvPr/>
          </p:nvSpPr>
          <p:spPr>
            <a:xfrm>
              <a:off x="6043904" y="380793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20%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5" name="Google Shape;405;p25"/>
            <p:cNvSpPr txBox="1"/>
            <p:nvPr/>
          </p:nvSpPr>
          <p:spPr>
            <a:xfrm>
              <a:off x="6043904" y="355199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40%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6" name="Google Shape;406;p25"/>
            <p:cNvSpPr txBox="1"/>
            <p:nvPr/>
          </p:nvSpPr>
          <p:spPr>
            <a:xfrm>
              <a:off x="6043904" y="329604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60%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7" name="Google Shape;407;p25"/>
            <p:cNvSpPr txBox="1"/>
            <p:nvPr/>
          </p:nvSpPr>
          <p:spPr>
            <a:xfrm>
              <a:off x="6043904" y="3040100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80%</a:t>
              </a:r>
              <a:endParaRPr sz="800">
                <a:solidFill>
                  <a:srgbClr val="D9D9D9"/>
                </a:solidFill>
              </a:endParaRPr>
            </a:p>
          </p:txBody>
        </p:sp>
        <p:sp>
          <p:nvSpPr>
            <p:cNvPr id="408" name="Google Shape;408;p25"/>
            <p:cNvSpPr txBox="1"/>
            <p:nvPr/>
          </p:nvSpPr>
          <p:spPr>
            <a:xfrm>
              <a:off x="6043904" y="2784155"/>
              <a:ext cx="444000" cy="193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800">
                  <a:solidFill>
                    <a:srgbClr val="D9D9D9"/>
                  </a:solidFill>
                </a:rPr>
                <a:t>100%</a:t>
              </a:r>
              <a:endParaRPr sz="800">
                <a:solidFill>
                  <a:srgbClr val="D9D9D9"/>
                </a:solidFill>
              </a:endParaRPr>
            </a:p>
          </p:txBody>
        </p:sp>
        <p:cxnSp>
          <p:nvCxnSpPr>
            <p:cNvPr id="409" name="Google Shape;409;p25"/>
            <p:cNvCxnSpPr>
              <a:stCxn id="410" idx="7"/>
              <a:endCxn id="411" idx="6"/>
            </p:cNvCxnSpPr>
            <p:nvPr/>
          </p:nvCxnSpPr>
          <p:spPr>
            <a:xfrm flipH="1" rot="10800000">
              <a:off x="7552796" y="3180176"/>
              <a:ext cx="440700" cy="693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11" name="Google Shape;411;p25"/>
            <p:cNvSpPr/>
            <p:nvPr/>
          </p:nvSpPr>
          <p:spPr>
            <a:xfrm>
              <a:off x="7908123" y="3137292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12" name="Google Shape;412;p25"/>
            <p:cNvCxnSpPr>
              <a:stCxn id="413" idx="3"/>
              <a:endCxn id="414" idx="3"/>
            </p:cNvCxnSpPr>
            <p:nvPr/>
          </p:nvCxnSpPr>
          <p:spPr>
            <a:xfrm flipH="1">
              <a:off x="6611201" y="3724746"/>
              <a:ext cx="437100" cy="2400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15" name="Google Shape;415;p25"/>
            <p:cNvCxnSpPr/>
            <p:nvPr/>
          </p:nvCxnSpPr>
          <p:spPr>
            <a:xfrm>
              <a:off x="6481970" y="318004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16" name="Google Shape;416;p25"/>
            <p:cNvCxnSpPr/>
            <p:nvPr/>
          </p:nvCxnSpPr>
          <p:spPr>
            <a:xfrm>
              <a:off x="6481970" y="343728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17" name="Google Shape;417;p25"/>
            <p:cNvCxnSpPr/>
            <p:nvPr/>
          </p:nvCxnSpPr>
          <p:spPr>
            <a:xfrm>
              <a:off x="6481970" y="369452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18" name="Google Shape;418;p25"/>
            <p:cNvCxnSpPr/>
            <p:nvPr/>
          </p:nvCxnSpPr>
          <p:spPr>
            <a:xfrm>
              <a:off x="6481970" y="395176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19" name="Google Shape;419;p25"/>
            <p:cNvCxnSpPr/>
            <p:nvPr/>
          </p:nvCxnSpPr>
          <p:spPr>
            <a:xfrm>
              <a:off x="6481970" y="42090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cxnSp>
          <p:nvCxnSpPr>
            <p:cNvPr id="420" name="Google Shape;420;p25"/>
            <p:cNvCxnSpPr/>
            <p:nvPr/>
          </p:nvCxnSpPr>
          <p:spPr>
            <a:xfrm>
              <a:off x="6462950" y="3565030"/>
              <a:ext cx="178500" cy="3771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1" name="Google Shape;421;p25"/>
            <p:cNvCxnSpPr>
              <a:stCxn id="413" idx="7"/>
              <a:endCxn id="410" idx="7"/>
            </p:cNvCxnSpPr>
            <p:nvPr/>
          </p:nvCxnSpPr>
          <p:spPr>
            <a:xfrm flipH="1" rot="10800000">
              <a:off x="7108759" y="3249388"/>
              <a:ext cx="444000" cy="414900"/>
            </a:xfrm>
            <a:prstGeom prst="straightConnector1">
              <a:avLst/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22" name="Google Shape;422;p25"/>
            <p:cNvCxnSpPr/>
            <p:nvPr/>
          </p:nvCxnSpPr>
          <p:spPr>
            <a:xfrm>
              <a:off x="6481970" y="2922805"/>
              <a:ext cx="1641900" cy="0"/>
            </a:xfrm>
            <a:prstGeom prst="straightConnector1">
              <a:avLst/>
            </a:prstGeom>
            <a:noFill/>
            <a:ln cap="flat" cmpd="sng" w="9525">
              <a:solidFill>
                <a:srgbClr val="D9D9D9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410" name="Google Shape;410;p25"/>
            <p:cNvSpPr/>
            <p:nvPr/>
          </p:nvSpPr>
          <p:spPr>
            <a:xfrm>
              <a:off x="7479818" y="3236955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5"/>
            <p:cNvSpPr/>
            <p:nvPr/>
          </p:nvSpPr>
          <p:spPr>
            <a:xfrm>
              <a:off x="7035780" y="3651767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5"/>
            <p:cNvSpPr/>
            <p:nvPr/>
          </p:nvSpPr>
          <p:spPr>
            <a:xfrm>
              <a:off x="6598816" y="3891809"/>
              <a:ext cx="85500" cy="85500"/>
            </a:xfrm>
            <a:prstGeom prst="ellipse">
              <a:avLst/>
            </a:prstGeom>
            <a:solidFill>
              <a:srgbClr val="1B212C"/>
            </a:solidFill>
            <a:ln cap="flat" cmpd="sng" w="3810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